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Nunito"/>
      <p:regular r:id="rId43"/>
      <p:bold r:id="rId44"/>
      <p:italic r:id="rId45"/>
      <p:boldItalic r:id="rId46"/>
    </p:embeddedFont>
    <p:embeddedFont>
      <p:font typeface="Maven Pro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Nunito-bold.fntdata"/><Relationship Id="rId21" Type="http://schemas.openxmlformats.org/officeDocument/2006/relationships/slide" Target="slides/slide16.xml"/><Relationship Id="rId43" Type="http://schemas.openxmlformats.org/officeDocument/2006/relationships/font" Target="fonts/Nunito-regular.fntdata"/><Relationship Id="rId24" Type="http://schemas.openxmlformats.org/officeDocument/2006/relationships/slide" Target="slides/slide19.xml"/><Relationship Id="rId46" Type="http://schemas.openxmlformats.org/officeDocument/2006/relationships/font" Target="fonts/Nunito-boldItalic.fntdata"/><Relationship Id="rId23" Type="http://schemas.openxmlformats.org/officeDocument/2006/relationships/slide" Target="slides/slide18.xml"/><Relationship Id="rId45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avenPro-bold.fntdata"/><Relationship Id="rId25" Type="http://schemas.openxmlformats.org/officeDocument/2006/relationships/slide" Target="slides/slide20.xml"/><Relationship Id="rId47" Type="http://schemas.openxmlformats.org/officeDocument/2006/relationships/font" Target="fonts/MavenPr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a09de5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a09de5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2429da99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2429da99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2429da997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2429da99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2429da997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2429da99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2429da99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2429da99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2429da997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2429da997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2429da99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2429da99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2429da997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2429da997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2429da997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2429da99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2429da997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2429da997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2429da99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2429da99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2429da99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2429da99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2429da997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2429da997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2429da99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2429da99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2429da99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2429da99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2429da997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2429da99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2429da997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2429da99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2429da99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92429da99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2429da99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2429da99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2429da99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2429da99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2429da997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92429da997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2429da997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92429da997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2429da997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2429da997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2429da99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2429da99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2429da997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92429da99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2429da997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2429da997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2429da99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2429da99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2429da997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92429da99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2429da997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2429da997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a09de583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a09de583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429da99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429da99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2429da99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2429da99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2429da997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2429da99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LLP-ZNqdlO9x9ZdJlKwDFB33mtTE5uyIHCS9S3Pg7lY/edit?usp=sharing" TargetMode="External"/><Relationship Id="rId5" Type="http://schemas.openxmlformats.org/officeDocument/2006/relationships/hyperlink" Target="https://docs.google.com/forms/d/1GXQWqR2s3feONGGm-H4Cr_Z3bQLmCPcFqgR2nwj1XkE/edit?usp=sharing" TargetMode="External"/><Relationship Id="rId6" Type="http://schemas.openxmlformats.org/officeDocument/2006/relationships/hyperlink" Target="mailto:admin@jdfrizzel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oSceT7380JVo6i-yOgrbZu1AfB4YXH_a/view" TargetMode="External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93mYvndu7-GMkZdpz-TL5ERQTAORw0RL/view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Td_L2-NKu2HcsfzAT4aB-WiSPuRatvNG/view" TargetMode="External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vzipF4ZlYoYZo7NlWTlO5Fojcf_odY5w/view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Yd67iJGCPINK0JEl_6wVF4ihveJ7NDdy/vie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1t0hl78madcVRX94lkbnEUKtPlLyAgOt/view" TargetMode="External"/><Relationship Id="rId5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NZGPbxfoEgFXaOobIBA1tDaonGiJikdD/view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1947750"/>
            <a:ext cx="6948000" cy="3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Google Slides Presentation: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https://docs.google.com/presentation/d/1LLP-ZNqdlO9x9ZdJlKwDFB33mtTE5uyIHCS9S3Pg7lY/edit?usp=sharing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https://docs.google.com/forms/d/1GXQWqR2s3feONGGm-H4Cr_Z3bQLmCPcFqgR2nwj1XkE/edit?usp=sharing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I’m always trying to make these lessons better, so please send me feedback and ideas to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admin@jdfrizzell.com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!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/>
          <p:nvPr/>
        </p:nvSpPr>
        <p:spPr>
          <a:xfrm>
            <a:off x="4256200" y="2065725"/>
            <a:ext cx="1067400" cy="2910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bar lines.</a:t>
            </a:r>
            <a:endParaRPr b="1"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1" name="Google Shape;3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/>
          <p:nvPr/>
        </p:nvSpPr>
        <p:spPr>
          <a:xfrm>
            <a:off x="6273350" y="2121175"/>
            <a:ext cx="96900" cy="249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time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/>
          <p:nvPr/>
        </p:nvSpPr>
        <p:spPr>
          <a:xfrm>
            <a:off x="3812575" y="2093450"/>
            <a:ext cx="194100" cy="36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5666700" y="1793475"/>
            <a:ext cx="227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5590500" y="3241275"/>
            <a:ext cx="2438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8" name="Google Shape;408;p28" title="quarter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75" y="2114550"/>
            <a:ext cx="884224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6" name="Google Shape;416;p29" title="half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75" y="2114550"/>
            <a:ext cx="884224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4" name="Google Shape;424;p30" title="whole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25825"/>
            <a:ext cx="8839198" cy="89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2" name="Google Shape;432;p31" title="whole exampl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70063"/>
            <a:ext cx="8839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Choir Primer</a:t>
            </a:r>
            <a:endParaRPr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9" name="Google Shape;4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8" name="Google Shape;4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4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4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7" name="Google Shape;4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4" name="Google Shape;4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7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7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2" name="Google Shape;4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0" name="Google Shape;4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8"/>
          <p:cNvSpPr txBox="1"/>
          <p:nvPr/>
        </p:nvSpPr>
        <p:spPr>
          <a:xfrm>
            <a:off x="252750" y="2048525"/>
            <a:ext cx="26316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9" name="Google Shape;499;p39" title="slow S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50" y="431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7" name="Google Shape;5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0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5" name="Google Shape;5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1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3" name="Google Shape;5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2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3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9" name="Google Shape;5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4"/>
          <p:cNvSpPr txBox="1"/>
          <p:nvPr/>
        </p:nvSpPr>
        <p:spPr>
          <a:xfrm>
            <a:off x="550125" y="3657600"/>
            <a:ext cx="796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				     medium soft			         medium loud                             loud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7" name="Google Shape;5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0" name="Google Shape;550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45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9" name="Google Shape;5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6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46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46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46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8" name="Google Shape;5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8" title="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9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6" name="Google Shape;5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9" title="piano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00350" y="3494050"/>
            <a:ext cx="1412400" cy="9219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856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Sometimes it may look like this.  Notice there are two parts on one staff-- part I would sing the top note and part II would sing the bottom. Part III has a staff to themselves.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25" y="1198175"/>
            <a:ext cx="6793715" cy="37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 flipH="1">
            <a:off x="100425" y="3419700"/>
            <a:ext cx="14637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There’s also a piano part that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accompanies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choir.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680125" y="3330500"/>
            <a:ext cx="6542100" cy="16605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unito"/>
                <a:ea typeface="Nunito"/>
                <a:cs typeface="Nunito"/>
                <a:sym typeface="Nunito"/>
              </a:rPr>
              <a:t>staves</a:t>
            </a:r>
            <a:endParaRPr b="1" sz="2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980725" y="1732975"/>
            <a:ext cx="5531700" cy="3744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842100" y="1705250"/>
            <a:ext cx="166200" cy="2883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375" y="1455225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490650" y="2393800"/>
            <a:ext cx="2542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